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on the question. Everybody in the room is the person other people come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whole pitch. Pause on the Say This box.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Corrected wording — the old deck said 'nothing is tracked, scored or reported', which our policies contradict.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slide. The old deck had no pricing at all — it was free early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972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40380" y="0"/>
            <a:ext cx="3040380" cy="10972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80760" y="0"/>
            <a:ext cx="3040380" cy="1097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21140" y="0"/>
            <a:ext cx="3040380" cy="10972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05156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5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463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leaders and managers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22860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200"/>
              </a:lnSpc>
              <a:buNone/>
            </a:pPr>
            <a:r>
              <a:rPr lang="en-US" sz="5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the one</a:t>
            </a:r>
            <a:endParaRPr lang="en-US" sz="54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comes to.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914400" y="397764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200"/>
              </a:lnSpc>
              <a:buNone/>
            </a:pPr>
            <a:r>
              <a:rPr lang="en-US" sz="5400" b="1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 you go to?</a:t>
            </a:r>
            <a:endParaRPr lang="en-US" sz="5400" dirty="0"/>
          </a:p>
        </p:txBody>
      </p:sp>
      <p:sp>
        <p:nvSpPr>
          <p:cNvPr id="10" name="Shape 8"/>
          <p:cNvSpPr/>
          <p:nvPr/>
        </p:nvSpPr>
        <p:spPr>
          <a:xfrm>
            <a:off x="914400" y="5257800"/>
            <a:ext cx="10332720" cy="10973"/>
          </a:xfrm>
          <a:prstGeom prst="rect">
            <a:avLst/>
          </a:prstGeom>
          <a:solidFill>
            <a:srgbClr val="D3D3C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440680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Sonia McDonald  ·  35 years in leadership, people and culture  ·  CEO of LeadershipHQ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138160" y="544068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worksparks.com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957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058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talks about how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this actually is.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stepped into leadership because you care. Most of the time, you do it well.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51560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then there are the other moments.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14400" y="2057400"/>
            <a:ext cx="2194560" cy="54864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233172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you keep not having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14400" y="315468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 member's performance is slipping and you don't know how to raise it without damaging the relationship.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34840" y="2057400"/>
            <a:ext cx="2194560" cy="54864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34840" y="233172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you can't win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4434840" y="315468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peer undermines you in meetings. Every response costs you something different.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55280" y="2057400"/>
            <a:ext cx="2194560" cy="54864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233172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nobody sees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955280" y="315468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smile through a team meeting and fall apart in the car park afterwards.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14400" y="4754880"/>
            <a:ext cx="10332720" cy="105156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71600" y="4754880"/>
            <a:ext cx="9418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leader you admire has been exactly here. The difference isn't that they don't struggle — it's that somebody helped them think it through.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914400" y="63093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FOR LEADERS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PEOPLE BRING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rarely the work. It's the people.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286000"/>
            <a:ext cx="50292" cy="56692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23134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 08:12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017520" y="2240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conversation you've rescheduled twice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914400" y="3154680"/>
            <a:ext cx="50292" cy="56692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34440" y="31821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 14:30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017520" y="31089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person who used to bring energy and has stopped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914400" y="4023360"/>
            <a:ext cx="50292" cy="5669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34440" y="405079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 11:40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017520" y="39776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that's true, needs saying, and is for your director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914400" y="4892040"/>
            <a:ext cx="50292" cy="56692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34440" y="49194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 17:20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017520" y="4846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restructure you're carrying more of than you can say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914400" y="58064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Sunday, 21:05 — and the decision you've circled all weekend.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14400" y="63093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FOR LEADERS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AB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WORKSPARKS DOES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058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not advice.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clarity.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doesn't tell you what to do. It helps you work out what you think.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minutes to clarity.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1488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E495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914400" y="278892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badly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it without editing yourself. The messier the truth, the more useful this gets.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34840" y="21488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4434840" y="278892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it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434840" y="320040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what's happening from what you're afraid of. Find the part you can act 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955280" y="21488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46A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7955280" y="278892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in ready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955280" y="320040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opening line, the evidence, and the question that gives them somewhere to go.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14400" y="4434840"/>
            <a:ext cx="10332720" cy="14173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434840"/>
            <a:ext cx="64008" cy="141732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17320" y="464515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60" kern="0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417320" y="493776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want to talk about how the last few weeks have gone, and I want to start by saying I've left this longer than I should have.”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914400" y="59893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walk away with. Not “communicate openly and build trust”.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6A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058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at your work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read this.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914400" y="4608576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4480560"/>
            <a:ext cx="9509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your manager. Not HR. Not us.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14400" y="5029200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25880" y="4901184"/>
            <a:ext cx="9509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Encrypted in transit and at rest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14400" y="5449824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25880" y="5321808"/>
            <a:ext cx="9509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sold, never used to train AI models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914400" y="5870448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25880" y="5742432"/>
            <a:ext cx="9509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delete everything, any time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YOU?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might be exactly who we built this for.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313432"/>
            <a:ext cx="182880" cy="182880"/>
          </a:xfrm>
          <a:prstGeom prst="ellipse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25880" y="219456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care about leading well, not just managing tasks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2313432"/>
            <a:ext cx="182880" cy="182880"/>
          </a:xfrm>
          <a:prstGeom prst="ellipse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0" y="219456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You've lain awake replaying a conversation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914400" y="3090672"/>
            <a:ext cx="182880" cy="182880"/>
          </a:xfrm>
          <a:prstGeom prst="ellipse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25880" y="29718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wish you had someone to think it through with — now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63640" y="3090672"/>
            <a:ext cx="182880" cy="182880"/>
          </a:xfrm>
          <a:prstGeom prst="ellipse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0" y="29718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can't always show uncertainty to your team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14400" y="4023360"/>
            <a:ext cx="10332720" cy="173736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463040" y="429768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1900" i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used to rehearse hard conversations alone at midnight. Worksparks gave me the structure before I walked into the room. I said what I meant. It actually went well.”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463040" y="528523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MANAGER, FINANCIAL SERVICES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914400" y="63093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FOR LEADERS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than one hour with a coach. For a year.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240280"/>
            <a:ext cx="50292" cy="74980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22585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80160" y="2606040"/>
            <a:ext cx="5120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A$290 a year — two months free. Unlimited conversations.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0" y="2185416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A$29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9829800" y="244144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month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14400" y="3154680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4400" y="3291840"/>
            <a:ext cx="50292" cy="74980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80160" y="331012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3657600"/>
            <a:ext cx="5120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A$1,950 a year. Five seats, extra seats A$45 a month.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0" y="3236976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A$195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9829800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month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914400" y="4206240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14400" y="4343400"/>
            <a:ext cx="50292" cy="74980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80160" y="436168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80160" y="4709160"/>
            <a:ext cx="5120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SSO, your own values and behaviours, tailored onboarding.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15200" y="4288536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</a:t>
            </a:r>
            <a:endParaRPr lang="en-US" sz="3400" dirty="0"/>
          </a:p>
        </p:txBody>
      </p:sp>
      <p:sp>
        <p:nvSpPr>
          <p:cNvPr id="20" name="Text 18"/>
          <p:cNvSpPr/>
          <p:nvPr/>
        </p:nvSpPr>
        <p:spPr>
          <a:xfrm>
            <a:off x="9829800" y="45445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50+ seats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914400" y="5486400"/>
            <a:ext cx="10332720" cy="64008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" y="548640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14-day free trial   ·   Cancel anytime   ·   30-day money-back guarantee on annual   ·   Prices in AUD, GST included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0E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2011680"/>
            <a:ext cx="548640" cy="73152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0" y="2011680"/>
            <a:ext cx="548640" cy="73152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0" y="2011680"/>
            <a:ext cx="548640" cy="73152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0" y="2011680"/>
            <a:ext cx="548640" cy="73152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514600"/>
            <a:ext cx="9601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hard moment</a:t>
            </a:r>
            <a:endParaRPr lang="en-US" sz="4800" dirty="0"/>
          </a:p>
          <a:p>
            <a:pPr indent="0" marL="0">
              <a:lnSpc>
                <a:spcPts val="58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coming.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914400" y="4114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4800" b="1" dirty="0">
                <a:solidFill>
                  <a:srgbClr val="E495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ready for it.</a:t>
            </a:r>
            <a:endParaRPr lang="en-US" sz="4800" dirty="0"/>
          </a:p>
        </p:txBody>
      </p:sp>
      <p:sp>
        <p:nvSpPr>
          <p:cNvPr id="8" name="Shape 6"/>
          <p:cNvSpPr/>
          <p:nvPr/>
        </p:nvSpPr>
        <p:spPr>
          <a:xfrm>
            <a:off x="914400" y="5257800"/>
            <a:ext cx="3200400" cy="5669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525780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41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your free trial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480560" y="525780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worksparks.com   ·   hello@worksparks.com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60350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days free  ·  Cancel anytime  ·  A$29 a month after that, GST included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LeadershipHQ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Worksparks for Leaders</dc:title>
  <dc:subject>PptxGenJS Presentation</dc:subject>
  <dc:creator>Worksparks</dc:creator>
  <cp:lastModifiedBy>Worksparks</cp:lastModifiedBy>
  <cp:revision>1</cp:revision>
  <dcterms:created xsi:type="dcterms:W3CDTF">2026-08-20T02:18:22Z</dcterms:created>
  <dcterms:modified xsi:type="dcterms:W3CDTF">2026-08-20T02:18:22Z</dcterms:modified>
</cp:coreProperties>
</file>