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deck for HR and L&amp;D buyers. Widened from 'every manager' to everyone — that is the decision that changes this deck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Corrected. The old deck said 'no reporting to HR' full stop, which stops being true the moment Team reporting exists. This version tells the buyer exactly what they get — and it is a stronger sell, because it is the reason people are honest enough for the data to mean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REPLACES the old per-leader pricing ($12 / $9 / $6-7 per leader per month). That model no longer exists. If anyone has been quoted those rates, resolve it before this deck goes out — the new per-seat rate is materially higher.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old pack said '100 early access users onboarded'. Every one of those accounts is now on a free first year, so it is a usage figure rather than a revenue figure — fine to say in the room, risky to print unqualified.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0380" cy="10972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0380" y="0"/>
            <a:ext cx="3040380" cy="10972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80760" y="0"/>
            <a:ext cx="3040380" cy="1097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21140" y="0"/>
            <a:ext cx="3040380" cy="10972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05156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5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pack  ·  For HR, L&amp;D and People leaders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860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people are working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914400" y="3127248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out alone.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914400" y="3968496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don't have to.</a:t>
            </a:r>
            <a:endParaRPr lang="en-US" sz="5200" dirty="0"/>
          </a:p>
        </p:txBody>
      </p:sp>
      <p:sp>
        <p:nvSpPr>
          <p:cNvPr id="11" name="Shape 9"/>
          <p:cNvSpPr/>
          <p:nvPr/>
        </p:nvSpPr>
        <p:spPr>
          <a:xfrm>
            <a:off x="914400" y="5257800"/>
            <a:ext cx="10332720" cy="10973"/>
          </a:xfrm>
          <a:prstGeom prst="rect">
            <a:avLst/>
          </a:prstGeom>
          <a:solidFill>
            <a:srgbClr val="D3D3C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54406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support for the conversations, conflicts and decisions your people face every week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138160" y="54406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95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isn't a training problem.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timing problem.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You've run the programs. The hard conversation still happens on a Tuesday afternoon, and nothing you've bought is there for it.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DOING NOTHING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in the gap.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1828800" cy="5029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41401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walks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852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leave managers, not companies. Delayed or clumsy conversations accelerate it.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94560"/>
            <a:ext cx="1828800" cy="5029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63640" y="241401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erodes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63640" y="2852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breaks down quietly, one badly handled moment at a time.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3520440"/>
            <a:ext cx="1828800" cy="5029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73989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Problems compound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14400" y="417880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 left unaddressed stop being one person's and become the team's.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63640" y="3520440"/>
            <a:ext cx="1828800" cy="5029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373989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L&amp;D spend underperforms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263640" y="417880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support at the moment of pressure, learning doesn't become behaviour.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14400" y="5029200"/>
            <a:ext cx="10332720" cy="8229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0" y="50292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expensive thing you can do is leave people without support in the moments that count.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AB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build capability.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activates it.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replacement for what you already run. The layer between what people learn and how they actually show up.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SUPPORTS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moments your people face every week.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322576"/>
            <a:ext cx="164592" cy="164592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98448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Delivering honest feedback without damaging the relationship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263640" y="2322576"/>
            <a:ext cx="164592" cy="164592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7688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underperformance early, before it becomes a formal process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914400" y="2980944"/>
            <a:ext cx="164592" cy="164592"/>
          </a:xfrm>
          <a:prstGeom prst="ellipse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98448" y="285292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conflict between people without taking a side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63640" y="2980944"/>
            <a:ext cx="164592" cy="164592"/>
          </a:xfrm>
          <a:prstGeom prst="ellipse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47688" y="285292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change, restructure or redundancy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14400" y="3639312"/>
            <a:ext cx="164592" cy="164592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98448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 a manager who's making the job harder than it needs to be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263640" y="3639312"/>
            <a:ext cx="164592" cy="164592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47688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90 days of a new role, when nobody wants to look lost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914400" y="4434840"/>
            <a:ext cx="10332720" cy="50292"/>
          </a:xfrm>
          <a:prstGeom prst="rect">
            <a:avLst/>
          </a:prstGeom>
          <a:solidFill>
            <a:srgbClr val="DCDCD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663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4400" y="49834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First-time managers  ·  Mid-level leaders  ·  Senior executives  ·  And everyone working alongside them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5440680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programs reach the few. The hard conversations happen to everyone.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to deploy. Easy to embed.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914400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Rolled out to your cohort with minimal setup. No complex IT integration. Share your values and behaviours if you want the scenarios shaped around them.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47872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547872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547872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Positioned alongside your existing programs, coaching and frameworks. We provide onboarding support and the positioning language.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181344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6A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181344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81344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use it independently and privately. No manager visibility of anything anyone writes. Ever.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814816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1C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8814816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814816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Coming: quarterly themes across organisations of 25 or more — never content, and never below five people per theme.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14400" y="5029200"/>
            <a:ext cx="10332720" cy="8229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0" y="50292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organisations have a cohort onboarded within a week.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6A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never see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anyone wrote.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914400" y="4626864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448056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who holds a seat, and whether they're active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5047488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5880" y="4901184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how much the group as a whole is using it, from five people up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5468112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25880" y="532180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never see conversations, quotes, or summaries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14400" y="5888736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25880" y="574243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isn't a setting. It's how the product is built.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CASE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that matter to your CFO.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50–200%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91440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annual salary to replace a mid-level manager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3484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2.4x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443484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likely to hit performance targets with strong leadership development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5528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795528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organisations report a leadership skills gap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4434840"/>
            <a:ext cx="10332720" cy="137160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4434840"/>
            <a:ext cx="54864" cy="137160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71600" y="4645152"/>
            <a:ext cx="9418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embedded Worksparks alongside our leadership program and the feedback was immediate. People felt supported between sessions in a way they never had before.”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71600" y="54132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PEOPLE &amp; CULTURE, PROFESSIONAL SERVICES FIRM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cohort, or roll out to everyone.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240280"/>
            <a:ext cx="50292" cy="74980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25856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0160" y="256946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to 49 people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840480" y="227685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seats included, additional seats A$450 a year. Shared view and group reporting. Opening soon.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0" y="222199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A$1,950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0" y="271576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14400" y="315468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3291840"/>
            <a:ext cx="50292" cy="74980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80160" y="3310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362102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50+ people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840480" y="332841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Team, plus SSO, scenarios built on your own values, tailored onboarding and LeadershipHQ integration.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0" y="327355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229600" y="376732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" y="420624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4343400"/>
            <a:ext cx="50292" cy="74980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80160" y="436168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467258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size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840480" y="437997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cohort first. We design it around your context, your timeline and the programs you already run.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229600" y="432511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scope it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8229600" y="48188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commit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in AUD, GST included   ·   Organisation plans invoiced with standard terms   ·   Individual plans A$29 a month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PROOF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organisations. Trusted by the people in them.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10332720" cy="141732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194560"/>
            <a:ext cx="54864" cy="14173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0" y="2395728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65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embedded Worksparks alongside our leadership program and the feedback was immediate. People felt supported between sessions in a way they never had before.”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371600" y="323697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PEOPLE &amp; CULTURE, PROFESSIONAL SERVICES FIRM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914400" y="3886200"/>
            <a:ext cx="10332720" cy="141732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3886200"/>
            <a:ext cx="54864" cy="141732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71600" y="4087368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65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 gave our managers permission to ask for help — without it feeling like a performance issue. That shift alone was worth it.”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371600" y="4928616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L&amp;D DIRECTOR, LARGE ENTERPRISE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914400" y="5623560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access users onboarded across industries, with feedback shaping what gets built next.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C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 VISION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 where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tools sit today.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Coaching, feedback, recognition, motivation and culture — five vendors, five contracts, five sets of data that never speak to each other.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 VISION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around your people, not the org chart.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137160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Real-time, always 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NOW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BetterUp, CoachHub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017520" y="2194560"/>
            <a:ext cx="1371600" cy="457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01752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01752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Continuous, not annual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01752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Culture Amp, Qualtrics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120640" y="2194560"/>
            <a:ext cx="1371600" cy="45720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2064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12064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people actually face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12064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12064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Category-defining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223760" y="2194560"/>
            <a:ext cx="1371600" cy="4572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22376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22376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Tied to real moments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22376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722376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Reward Gateway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326880" y="2194560"/>
            <a:ext cx="137160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32688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32688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drives each person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32688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32688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Category-defining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14400" y="4663440"/>
            <a:ext cx="10332720" cy="118872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71600" y="4663440"/>
            <a:ext cx="9418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Integrated, affordable, and built around the person — not around an organisation's need to measure them. Organisations joining now help shape what this becomes.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PARTNERSHIP PACK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0E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2011680"/>
            <a:ext cx="548640" cy="7315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0" y="2011680"/>
            <a:ext cx="548640" cy="7315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2011680"/>
            <a:ext cx="548640" cy="7315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0" y="2011680"/>
            <a:ext cx="548640" cy="7315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688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sure where to start?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14400" y="3401568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begin with one cohort.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457200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C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what you're dealing with and we'll help you work out the right shape.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14400" y="5257800"/>
            <a:ext cx="2743200" cy="5669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52578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41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demo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023360" y="525780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   ·   hello@worksparks.com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LeadershipHQ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Worksparks Partnership Pack</dc:title>
  <dc:subject>PptxGenJS Presentation</dc:subject>
  <dc:creator>Worksparks</dc:creator>
  <cp:lastModifiedBy>Worksparks</cp:lastModifiedBy>
  <cp:revision>1</cp:revision>
  <dcterms:created xsi:type="dcterms:W3CDTF">2026-08-20T02:43:29Z</dcterms:created>
  <dcterms:modified xsi:type="dcterms:W3CDTF">2026-08-20T02:43:29Z</dcterms:modified>
</cp:coreProperties>
</file>